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E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108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70D945-BBFF-5B41-8C70-724470FA8D01}"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4ED862-A6CE-4648-8D4D-AF9AD96CE93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0D945-BBFF-5B41-8C70-724470FA8D01}"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4ED862-A6CE-4648-8D4D-AF9AD96CE93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0D945-BBFF-5B41-8C70-724470FA8D01}"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4ED862-A6CE-4648-8D4D-AF9AD96CE93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70D945-BBFF-5B41-8C70-724470FA8D01}"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4ED862-A6CE-4648-8D4D-AF9AD96CE93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70D945-BBFF-5B41-8C70-724470FA8D01}" type="datetimeFigureOut">
              <a:rPr lang="en-US" smtClean="0"/>
              <a:pPr/>
              <a:t>4/1/2013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4ED862-A6CE-4648-8D4D-AF9AD96CE93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70D945-BBFF-5B41-8C70-724470FA8D01}" type="datetimeFigureOut">
              <a:rPr lang="en-US" smtClean="0"/>
              <a:pPr/>
              <a:t>4/1/2013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4ED862-A6CE-4648-8D4D-AF9AD96CE93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70D945-BBFF-5B41-8C70-724470FA8D01}" type="datetimeFigureOut">
              <a:rPr lang="en-US" smtClean="0"/>
              <a:pPr/>
              <a:t>4/1/2013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4ED862-A6CE-4648-8D4D-AF9AD96CE9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70D945-BBFF-5B41-8C70-724470FA8D01}" type="datetimeFigureOut">
              <a:rPr lang="en-US" smtClean="0"/>
              <a:pPr/>
              <a:t>4/1/2013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4ED862-A6CE-4648-8D4D-AF9AD96CE9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0D945-BBFF-5B41-8C70-724470FA8D01}" type="datetimeFigureOut">
              <a:rPr lang="en-US" smtClean="0"/>
              <a:pPr/>
              <a:t>4/1/2013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4ED862-A6CE-4648-8D4D-AF9AD96CE93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0D945-BBFF-5B41-8C70-724470FA8D01}" type="datetimeFigureOut">
              <a:rPr lang="en-US" smtClean="0"/>
              <a:pPr/>
              <a:t>4/1/2013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4ED862-A6CE-4648-8D4D-AF9AD96CE9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0D945-BBFF-5B41-8C70-724470FA8D01}" type="datetimeFigureOut">
              <a:rPr lang="en-US" smtClean="0"/>
              <a:pPr/>
              <a:t>4/1/2013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4ED862-A6CE-4648-8D4D-AF9AD96CE93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0D945-BBFF-5B41-8C70-724470FA8D01}" type="datetimeFigureOut">
              <a:rPr lang="en-US" smtClean="0"/>
              <a:pPr/>
              <a:t>4/1/2013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ED862-A6CE-4648-8D4D-AF9AD96CE93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help.memberclicks.com/entries/20000791-social-community-overview-video"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1.jpg"/>
          <p:cNvPicPr>
            <a:picLocks noChangeAspect="1"/>
          </p:cNvPicPr>
          <p:nvPr/>
        </p:nvPicPr>
        <p:blipFill>
          <a:blip r:embed="rId2"/>
          <a:stretch>
            <a:fillRect/>
          </a:stretch>
        </p:blipFill>
        <p:spPr>
          <a:xfrm>
            <a:off x="-1" y="-1"/>
            <a:ext cx="9144001" cy="685800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1.png"/>
          <p:cNvPicPr>
            <a:picLocks noChangeAspect="1"/>
          </p:cNvPicPr>
          <p:nvPr/>
        </p:nvPicPr>
        <p:blipFill>
          <a:blip r:embed="rId2"/>
          <a:stretch>
            <a:fillRect/>
          </a:stretch>
        </p:blipFill>
        <p:spPr>
          <a:xfrm>
            <a:off x="0" y="0"/>
            <a:ext cx="9144000" cy="6858000"/>
          </a:xfrm>
          <a:prstGeom prst="rect">
            <a:avLst/>
          </a:prstGeom>
        </p:spPr>
      </p:pic>
      <p:pic>
        <p:nvPicPr>
          <p:cNvPr id="4" name="Picture 3" descr="Facing the other direction.png"/>
          <p:cNvPicPr>
            <a:picLocks noChangeAspect="1"/>
          </p:cNvPicPr>
          <p:nvPr/>
        </p:nvPicPr>
        <p:blipFill>
          <a:blip r:embed="rId3"/>
          <a:stretch>
            <a:fillRect/>
          </a:stretch>
        </p:blipFill>
        <p:spPr>
          <a:xfrm>
            <a:off x="-839887" y="3365554"/>
            <a:ext cx="4279171" cy="4279170"/>
          </a:xfrm>
          <a:prstGeom prst="rect">
            <a:avLst/>
          </a:prstGeom>
        </p:spPr>
      </p:pic>
      <p:pic>
        <p:nvPicPr>
          <p:cNvPr id="5" name="Picture 4" descr="hb_bubble_right.png"/>
          <p:cNvPicPr>
            <a:picLocks noChangeAspect="1"/>
          </p:cNvPicPr>
          <p:nvPr/>
        </p:nvPicPr>
        <p:blipFill>
          <a:blip r:embed="rId4"/>
          <a:stretch>
            <a:fillRect/>
          </a:stretch>
        </p:blipFill>
        <p:spPr>
          <a:xfrm>
            <a:off x="1300114" y="2454813"/>
            <a:ext cx="2647931" cy="2262408"/>
          </a:xfrm>
          <a:prstGeom prst="rect">
            <a:avLst/>
          </a:prstGeom>
        </p:spPr>
      </p:pic>
      <p:sp>
        <p:nvSpPr>
          <p:cNvPr id="6" name="TextBox 5"/>
          <p:cNvSpPr txBox="1"/>
          <p:nvPr/>
        </p:nvSpPr>
        <p:spPr>
          <a:xfrm>
            <a:off x="1526428" y="2592247"/>
            <a:ext cx="2202250" cy="1569660"/>
          </a:xfrm>
          <a:prstGeom prst="rect">
            <a:avLst/>
          </a:prstGeom>
          <a:noFill/>
        </p:spPr>
        <p:txBody>
          <a:bodyPr wrap="square" rtlCol="0">
            <a:spAutoFit/>
          </a:bodyPr>
          <a:lstStyle/>
          <a:p>
            <a:r>
              <a:rPr lang="en-US" sz="1200" b="1" dirty="0" smtClean="0">
                <a:solidFill>
                  <a:srgbClr val="80BE3B"/>
                </a:solidFill>
              </a:rPr>
              <a:t>The membership community is a very powerful engagement tool.  This is where you are able to create a password protected area that allows your members to have more access to information, as well as each other.</a:t>
            </a:r>
            <a:endParaRPr lang="en-US" sz="1200" b="1" dirty="0">
              <a:solidFill>
                <a:srgbClr val="80BE3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2.png"/>
          <p:cNvPicPr>
            <a:picLocks noChangeAspect="1"/>
          </p:cNvPicPr>
          <p:nvPr/>
        </p:nvPicPr>
        <p:blipFill>
          <a:blip r:embed="rId2"/>
          <a:stretch>
            <a:fillRect/>
          </a:stretch>
        </p:blipFill>
        <p:spPr>
          <a:xfrm>
            <a:off x="0" y="0"/>
            <a:ext cx="9144000" cy="6858000"/>
          </a:xfrm>
          <a:prstGeom prst="rect">
            <a:avLst/>
          </a:prstGeom>
        </p:spPr>
      </p:pic>
      <p:pic>
        <p:nvPicPr>
          <p:cNvPr id="4" name="Picture 3" descr="Facing the other direction.png"/>
          <p:cNvPicPr>
            <a:picLocks noChangeAspect="1"/>
          </p:cNvPicPr>
          <p:nvPr/>
        </p:nvPicPr>
        <p:blipFill>
          <a:blip r:embed="rId3"/>
          <a:stretch>
            <a:fillRect/>
          </a:stretch>
        </p:blipFill>
        <p:spPr>
          <a:xfrm>
            <a:off x="-1034563" y="3458256"/>
            <a:ext cx="4177198" cy="4177197"/>
          </a:xfrm>
          <a:prstGeom prst="rect">
            <a:avLst/>
          </a:prstGeom>
        </p:spPr>
      </p:pic>
      <p:pic>
        <p:nvPicPr>
          <p:cNvPr id="5" name="Picture 4" descr="hb_bubble_right.png"/>
          <p:cNvPicPr>
            <a:picLocks noChangeAspect="1"/>
          </p:cNvPicPr>
          <p:nvPr/>
        </p:nvPicPr>
        <p:blipFill>
          <a:blip r:embed="rId4"/>
          <a:stretch>
            <a:fillRect/>
          </a:stretch>
        </p:blipFill>
        <p:spPr>
          <a:xfrm>
            <a:off x="684018" y="2050893"/>
            <a:ext cx="2647931" cy="2538567"/>
          </a:xfrm>
          <a:prstGeom prst="rect">
            <a:avLst/>
          </a:prstGeom>
        </p:spPr>
      </p:pic>
      <p:sp>
        <p:nvSpPr>
          <p:cNvPr id="6" name="TextBox 5"/>
          <p:cNvSpPr txBox="1"/>
          <p:nvPr/>
        </p:nvSpPr>
        <p:spPr>
          <a:xfrm>
            <a:off x="916093" y="2196643"/>
            <a:ext cx="2226542" cy="1754327"/>
          </a:xfrm>
          <a:prstGeom prst="rect">
            <a:avLst/>
          </a:prstGeom>
          <a:noFill/>
        </p:spPr>
        <p:txBody>
          <a:bodyPr wrap="square" rtlCol="0">
            <a:spAutoFit/>
          </a:bodyPr>
          <a:lstStyle/>
          <a:p>
            <a:r>
              <a:rPr lang="en-US" sz="1200" b="1" dirty="0" smtClean="0">
                <a:solidFill>
                  <a:srgbClr val="80BE3B"/>
                </a:solidFill>
              </a:rPr>
              <a:t>Once your members have logged into the members only area, they can be greeted by a page that is specific to them.  You can have the pages address your members by name, as well as providing them with content that is specific to the group they belong to.</a:t>
            </a:r>
            <a:endParaRPr lang="en-US" sz="1200" b="1" dirty="0">
              <a:solidFill>
                <a:srgbClr val="80BE3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descr="Facing the other direction.png"/>
          <p:cNvPicPr>
            <a:picLocks noChangeAspect="1"/>
          </p:cNvPicPr>
          <p:nvPr/>
        </p:nvPicPr>
        <p:blipFill>
          <a:blip r:embed="rId3"/>
          <a:stretch>
            <a:fillRect/>
          </a:stretch>
        </p:blipFill>
        <p:spPr>
          <a:xfrm flipH="1">
            <a:off x="6371996" y="3779937"/>
            <a:ext cx="3554993" cy="3554992"/>
          </a:xfrm>
          <a:prstGeom prst="rect">
            <a:avLst/>
          </a:prstGeom>
        </p:spPr>
      </p:pic>
      <p:pic>
        <p:nvPicPr>
          <p:cNvPr id="16" name="Picture 15" descr="hb_bubble_right.png"/>
          <p:cNvPicPr>
            <a:picLocks noChangeAspect="1"/>
          </p:cNvPicPr>
          <p:nvPr/>
        </p:nvPicPr>
        <p:blipFill>
          <a:blip r:embed="rId4"/>
          <a:stretch>
            <a:fillRect/>
          </a:stretch>
        </p:blipFill>
        <p:spPr>
          <a:xfrm flipH="1">
            <a:off x="5979351" y="2935797"/>
            <a:ext cx="2170142" cy="1978120"/>
          </a:xfrm>
          <a:prstGeom prst="rect">
            <a:avLst/>
          </a:prstGeom>
        </p:spPr>
      </p:pic>
      <p:sp>
        <p:nvSpPr>
          <p:cNvPr id="17" name="TextBox 16"/>
          <p:cNvSpPr txBox="1"/>
          <p:nvPr/>
        </p:nvSpPr>
        <p:spPr>
          <a:xfrm>
            <a:off x="6138553" y="3081545"/>
            <a:ext cx="1863413" cy="1384995"/>
          </a:xfrm>
          <a:prstGeom prst="rect">
            <a:avLst/>
          </a:prstGeom>
          <a:noFill/>
        </p:spPr>
        <p:txBody>
          <a:bodyPr wrap="square" rtlCol="0">
            <a:spAutoFit/>
          </a:bodyPr>
          <a:lstStyle/>
          <a:p>
            <a:r>
              <a:rPr lang="en-US" sz="1200" b="1" dirty="0" smtClean="0">
                <a:solidFill>
                  <a:srgbClr val="80BE3B"/>
                </a:solidFill>
              </a:rPr>
              <a:t>Members are also able to search for other members in the database.  The information in the directory is completely customizable to your organization.</a:t>
            </a:r>
            <a:endParaRPr lang="en-US" sz="1200" b="1" dirty="0">
              <a:solidFill>
                <a:srgbClr val="80BE3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Template.png"/>
          <p:cNvPicPr>
            <a:picLocks noChangeAspect="1"/>
          </p:cNvPicPr>
          <p:nvPr/>
        </p:nvPicPr>
        <p:blipFill>
          <a:blip r:embed="rId3"/>
          <a:stretch>
            <a:fillRect/>
          </a:stretch>
        </p:blipFill>
        <p:spPr>
          <a:xfrm>
            <a:off x="5773003" y="2715904"/>
            <a:ext cx="3221530" cy="2374710"/>
          </a:xfrm>
          <a:prstGeom prst="rect">
            <a:avLst/>
          </a:prstGeom>
        </p:spPr>
      </p:pic>
      <p:pic>
        <p:nvPicPr>
          <p:cNvPr id="5" name="Picture 4" descr="Test2.png"/>
          <p:cNvPicPr>
            <a:picLocks noChangeAspect="1"/>
          </p:cNvPicPr>
          <p:nvPr/>
        </p:nvPicPr>
        <p:blipFill>
          <a:blip r:embed="rId4"/>
          <a:stretch>
            <a:fillRect/>
          </a:stretch>
        </p:blipFill>
        <p:spPr>
          <a:xfrm>
            <a:off x="7176394" y="4558943"/>
            <a:ext cx="2145405" cy="2445919"/>
          </a:xfrm>
          <a:prstGeom prst="rect">
            <a:avLst/>
          </a:prstGeom>
        </p:spPr>
      </p:pic>
      <p:sp>
        <p:nvSpPr>
          <p:cNvPr id="6" name="TextBox 5"/>
          <p:cNvSpPr txBox="1"/>
          <p:nvPr/>
        </p:nvSpPr>
        <p:spPr>
          <a:xfrm>
            <a:off x="5998520" y="2923527"/>
            <a:ext cx="2770495" cy="1384995"/>
          </a:xfrm>
          <a:prstGeom prst="rect">
            <a:avLst/>
          </a:prstGeom>
          <a:noFill/>
        </p:spPr>
        <p:txBody>
          <a:bodyPr wrap="square" rtlCol="0">
            <a:spAutoFit/>
          </a:bodyPr>
          <a:lstStyle/>
          <a:p>
            <a:r>
              <a:rPr lang="en-US" sz="1200" b="1" dirty="0" smtClean="0">
                <a:solidFill>
                  <a:srgbClr val="80BE3B"/>
                </a:solidFill>
              </a:rPr>
              <a:t>Members can communicate with each other in many different ways.  Circles are a great way to allow members to subscribe to interesting topics that they would like to follow and discuss.  For more information on MemberClicks social community, please click </a:t>
            </a:r>
            <a:r>
              <a:rPr lang="en-US" sz="1200" b="1" dirty="0" smtClean="0">
                <a:solidFill>
                  <a:srgbClr val="80BE3B"/>
                </a:solidFill>
                <a:hlinkClick r:id="rId5"/>
              </a:rPr>
              <a:t>here</a:t>
            </a:r>
            <a:r>
              <a:rPr lang="en-US" sz="1200" b="1" dirty="0" smtClean="0">
                <a:solidFill>
                  <a:srgbClr val="80BE3B"/>
                </a:solidFill>
              </a:rPr>
              <a:t>.</a:t>
            </a:r>
            <a:endParaRPr lang="en-US" sz="1200" b="1" dirty="0">
              <a:solidFill>
                <a:srgbClr val="80BE3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Template.png"/>
          <p:cNvPicPr>
            <a:picLocks noChangeAspect="1"/>
          </p:cNvPicPr>
          <p:nvPr/>
        </p:nvPicPr>
        <p:blipFill>
          <a:blip r:embed="rId3"/>
          <a:stretch>
            <a:fillRect/>
          </a:stretch>
        </p:blipFill>
        <p:spPr>
          <a:xfrm>
            <a:off x="6272720" y="2591113"/>
            <a:ext cx="2464857" cy="2539905"/>
          </a:xfrm>
          <a:prstGeom prst="rect">
            <a:avLst/>
          </a:prstGeom>
        </p:spPr>
      </p:pic>
      <p:pic>
        <p:nvPicPr>
          <p:cNvPr id="5" name="Picture 4" descr="Test2.png"/>
          <p:cNvPicPr>
            <a:picLocks noChangeAspect="1"/>
          </p:cNvPicPr>
          <p:nvPr/>
        </p:nvPicPr>
        <p:blipFill>
          <a:blip r:embed="rId4"/>
          <a:stretch>
            <a:fillRect/>
          </a:stretch>
        </p:blipFill>
        <p:spPr>
          <a:xfrm>
            <a:off x="7176394" y="4558943"/>
            <a:ext cx="2145405" cy="2445919"/>
          </a:xfrm>
          <a:prstGeom prst="rect">
            <a:avLst/>
          </a:prstGeom>
        </p:spPr>
      </p:pic>
      <p:sp>
        <p:nvSpPr>
          <p:cNvPr id="6" name="TextBox 5"/>
          <p:cNvSpPr txBox="1"/>
          <p:nvPr/>
        </p:nvSpPr>
        <p:spPr>
          <a:xfrm>
            <a:off x="6422054" y="2754979"/>
            <a:ext cx="2191896" cy="1754327"/>
          </a:xfrm>
          <a:prstGeom prst="rect">
            <a:avLst/>
          </a:prstGeom>
          <a:noFill/>
        </p:spPr>
        <p:txBody>
          <a:bodyPr wrap="square" rtlCol="0">
            <a:spAutoFit/>
          </a:bodyPr>
          <a:lstStyle/>
          <a:p>
            <a:r>
              <a:rPr lang="en-US" sz="1200" b="1" dirty="0" smtClean="0">
                <a:solidFill>
                  <a:srgbClr val="80BE3B"/>
                </a:solidFill>
              </a:rPr>
              <a:t>Your members profile is a very important page.  This is where your members are able to decide what information they would like to have viewable in the directory, as well where your members can go to manage their committees, and e-lists.</a:t>
            </a:r>
            <a:endParaRPr lang="en-US" sz="1200" b="1" dirty="0">
              <a:solidFill>
                <a:srgbClr val="80BE3B"/>
              </a:solidFill>
            </a:endParaRPr>
          </a:p>
        </p:txBody>
      </p:sp>
      <p:pic>
        <p:nvPicPr>
          <p:cNvPr id="7" name="Picture 6" descr="pointer2.png"/>
          <p:cNvPicPr>
            <a:picLocks noChangeAspect="1"/>
          </p:cNvPicPr>
          <p:nvPr/>
        </p:nvPicPr>
        <p:blipFill>
          <a:blip r:embed="rId5"/>
          <a:stretch>
            <a:fillRect/>
          </a:stretch>
        </p:blipFill>
        <p:spPr>
          <a:xfrm>
            <a:off x="4893889" y="3163669"/>
            <a:ext cx="279651" cy="3067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6" accel="50000" decel="5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1+#ppt_w/2"/>
                                          </p:val>
                                        </p:tav>
                                        <p:tav tm="100000">
                                          <p:val>
                                            <p:strVal val="#ppt_x"/>
                                          </p:val>
                                        </p:tav>
                                      </p:tavLst>
                                    </p:anim>
                                    <p:anim calcmode="lin" valueType="num">
                                      <p:cBhvr additive="base">
                                        <p:cTn id="16"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Template.png"/>
          <p:cNvPicPr>
            <a:picLocks noChangeAspect="1"/>
          </p:cNvPicPr>
          <p:nvPr/>
        </p:nvPicPr>
        <p:blipFill>
          <a:blip r:embed="rId3"/>
          <a:stretch>
            <a:fillRect/>
          </a:stretch>
        </p:blipFill>
        <p:spPr>
          <a:xfrm>
            <a:off x="6272720" y="2724254"/>
            <a:ext cx="2617778" cy="2256906"/>
          </a:xfrm>
          <a:prstGeom prst="rect">
            <a:avLst/>
          </a:prstGeom>
        </p:spPr>
      </p:pic>
      <p:pic>
        <p:nvPicPr>
          <p:cNvPr id="5" name="Picture 4" descr="Test2.png"/>
          <p:cNvPicPr>
            <a:picLocks noChangeAspect="1"/>
          </p:cNvPicPr>
          <p:nvPr/>
        </p:nvPicPr>
        <p:blipFill>
          <a:blip r:embed="rId4"/>
          <a:stretch>
            <a:fillRect/>
          </a:stretch>
        </p:blipFill>
        <p:spPr>
          <a:xfrm>
            <a:off x="7176394" y="4558943"/>
            <a:ext cx="2145405" cy="2445919"/>
          </a:xfrm>
          <a:prstGeom prst="rect">
            <a:avLst/>
          </a:prstGeom>
        </p:spPr>
      </p:pic>
      <p:sp>
        <p:nvSpPr>
          <p:cNvPr id="6" name="TextBox 5"/>
          <p:cNvSpPr txBox="1"/>
          <p:nvPr/>
        </p:nvSpPr>
        <p:spPr>
          <a:xfrm>
            <a:off x="6405873" y="2857393"/>
            <a:ext cx="2341230" cy="1569660"/>
          </a:xfrm>
          <a:prstGeom prst="rect">
            <a:avLst/>
          </a:prstGeom>
          <a:noFill/>
        </p:spPr>
        <p:txBody>
          <a:bodyPr wrap="square" rtlCol="0">
            <a:spAutoFit/>
          </a:bodyPr>
          <a:lstStyle/>
          <a:p>
            <a:r>
              <a:rPr lang="en-US" sz="1200" b="1" dirty="0" smtClean="0">
                <a:solidFill>
                  <a:srgbClr val="80BE3B"/>
                </a:solidFill>
              </a:rPr>
              <a:t>Your Members can also login to a committee area that will give them a robust committee work space.  Your members can manage how they receive notifications, as well as adding messages and documents to their committee area.</a:t>
            </a:r>
            <a:endParaRPr lang="en-US" sz="1200" b="1" dirty="0">
              <a:solidFill>
                <a:srgbClr val="80BE3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Template.png"/>
          <p:cNvPicPr>
            <a:picLocks noChangeAspect="1"/>
          </p:cNvPicPr>
          <p:nvPr/>
        </p:nvPicPr>
        <p:blipFill>
          <a:blip r:embed="rId3"/>
          <a:stretch>
            <a:fillRect/>
          </a:stretch>
        </p:blipFill>
        <p:spPr>
          <a:xfrm>
            <a:off x="6326518" y="2488697"/>
            <a:ext cx="2095923" cy="1776005"/>
          </a:xfrm>
          <a:prstGeom prst="rect">
            <a:avLst/>
          </a:prstGeom>
        </p:spPr>
      </p:pic>
      <p:pic>
        <p:nvPicPr>
          <p:cNvPr id="5" name="Picture 4" descr="Test2.png"/>
          <p:cNvPicPr>
            <a:picLocks noChangeAspect="1"/>
          </p:cNvPicPr>
          <p:nvPr/>
        </p:nvPicPr>
        <p:blipFill>
          <a:blip r:embed="rId4"/>
          <a:stretch>
            <a:fillRect/>
          </a:stretch>
        </p:blipFill>
        <p:spPr>
          <a:xfrm>
            <a:off x="7070284" y="3758199"/>
            <a:ext cx="2449602" cy="2792726"/>
          </a:xfrm>
          <a:prstGeom prst="rect">
            <a:avLst/>
          </a:prstGeom>
        </p:spPr>
      </p:pic>
      <p:sp>
        <p:nvSpPr>
          <p:cNvPr id="6" name="TextBox 5"/>
          <p:cNvSpPr txBox="1"/>
          <p:nvPr/>
        </p:nvSpPr>
        <p:spPr>
          <a:xfrm>
            <a:off x="6452781" y="2611596"/>
            <a:ext cx="1761711" cy="1200329"/>
          </a:xfrm>
          <a:prstGeom prst="rect">
            <a:avLst/>
          </a:prstGeom>
          <a:noFill/>
        </p:spPr>
        <p:txBody>
          <a:bodyPr wrap="square" rtlCol="0">
            <a:spAutoFit/>
          </a:bodyPr>
          <a:lstStyle/>
          <a:p>
            <a:r>
              <a:rPr lang="en-US" sz="1200" b="1" dirty="0" smtClean="0">
                <a:solidFill>
                  <a:srgbClr val="80BE3B"/>
                </a:solidFill>
              </a:rPr>
              <a:t>Your members can also select the e-lists they would like to be a part of, and subscribe and unsubscribe within their profile.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1760</TotalTime>
  <Words>270</Words>
  <Application>Microsoft Office PowerPoint</Application>
  <PresentationFormat>On-screen Show (4:3)</PresentationFormat>
  <Paragraphs>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MemberClicks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Hannae Berhanu</dc:creator>
  <cp:lastModifiedBy>Nileen Verbeten</cp:lastModifiedBy>
  <cp:revision>15</cp:revision>
  <dcterms:created xsi:type="dcterms:W3CDTF">2010-09-07T19:35:06Z</dcterms:created>
  <dcterms:modified xsi:type="dcterms:W3CDTF">2013-04-01T20:01:22Z</dcterms:modified>
</cp:coreProperties>
</file>